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147" y="4696974"/>
            <a:ext cx="7766936" cy="1646302"/>
          </a:xfrm>
        </p:spPr>
        <p:txBody>
          <a:bodyPr/>
          <a:lstStyle/>
          <a:p>
            <a:r>
              <a:rPr lang="en-US" sz="7200" dirty="0" smtClean="0"/>
              <a:t>J.P. Fitzgerald’s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2175" y="-1838790"/>
            <a:ext cx="12634175" cy="907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86" y="609600"/>
            <a:ext cx="6827016" cy="1320800"/>
          </a:xfrm>
        </p:spPr>
        <p:txBody>
          <a:bodyPr/>
          <a:lstStyle/>
          <a:p>
            <a:r>
              <a:rPr lang="en-US" dirty="0" smtClean="0"/>
              <a:t>Company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859" y="1532586"/>
            <a:ext cx="7767174" cy="449589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Founded in 1990 by Robert Brunner 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N</a:t>
            </a:r>
            <a:r>
              <a:rPr lang="en-US" sz="2400" dirty="0" smtClean="0"/>
              <a:t>amed after owner’s Grandfather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“The Village Edge”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Restaurant in Western New York with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926" y="609600"/>
            <a:ext cx="6608075" cy="1320800"/>
          </a:xfrm>
        </p:spPr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318" y="1490887"/>
            <a:ext cx="6968684" cy="38807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Casual Dining Atmosphere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5 Servers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Bar-Room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Banquet Room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Patio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5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20" y="210355"/>
            <a:ext cx="8596668" cy="1320800"/>
          </a:xfrm>
        </p:spPr>
        <p:txBody>
          <a:bodyPr/>
          <a:lstStyle/>
          <a:p>
            <a:r>
              <a:rPr lang="en-US" dirty="0" smtClean="0"/>
              <a:t>J.P.’S Dining Rooms 2017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3" y="1305768"/>
            <a:ext cx="7972022" cy="5167532"/>
          </a:xfrm>
        </p:spPr>
      </p:pic>
    </p:spTree>
    <p:extLst>
      <p:ext uri="{BB962C8B-B14F-4D97-AF65-F5344CB8AC3E}">
        <p14:creationId xmlns:p14="http://schemas.microsoft.com/office/powerpoint/2010/main" val="20562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924" y="609600"/>
            <a:ext cx="7033078" cy="1320800"/>
          </a:xfrm>
        </p:spPr>
        <p:txBody>
          <a:bodyPr/>
          <a:lstStyle/>
          <a:p>
            <a:r>
              <a:rPr lang="en-US" dirty="0" smtClean="0"/>
              <a:t>Creating Business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436" y="1735586"/>
            <a:ext cx="7496717" cy="388077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Management has been and is successful, so how to create value?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Gaps in data analysis?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H</a:t>
            </a:r>
            <a:r>
              <a:rPr lang="en-US" sz="2400" dirty="0" smtClean="0"/>
              <a:t>ow to use data to our advantage?</a:t>
            </a:r>
          </a:p>
        </p:txBody>
      </p:sp>
    </p:spTree>
    <p:extLst>
      <p:ext uri="{BB962C8B-B14F-4D97-AF65-F5344CB8AC3E}">
        <p14:creationId xmlns:p14="http://schemas.microsoft.com/office/powerpoint/2010/main" val="1949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862" y="352023"/>
            <a:ext cx="7239140" cy="1320800"/>
          </a:xfrm>
        </p:spPr>
        <p:txBody>
          <a:bodyPr/>
          <a:lstStyle/>
          <a:p>
            <a:r>
              <a:rPr lang="en-US" dirty="0" smtClean="0"/>
              <a:t>Front of House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55" y="1403797"/>
            <a:ext cx="7844447" cy="545420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2600" dirty="0" smtClean="0"/>
              <a:t>Voids are the removal of given menu items from customer’s bill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Only authorized employees may void order items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Void Slip contains order info and what has been removed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Also includes “</a:t>
            </a:r>
            <a:r>
              <a:rPr lang="en-US" sz="2600" dirty="0" err="1" smtClean="0"/>
              <a:t>Voider</a:t>
            </a:r>
            <a:r>
              <a:rPr lang="en-US" sz="2600" dirty="0" smtClean="0"/>
              <a:t>” and the employee who has been responsible for servicing the order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Orders are In-House or Take-Out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984" y="390659"/>
            <a:ext cx="8596668" cy="1320800"/>
          </a:xfrm>
        </p:spPr>
        <p:txBody>
          <a:bodyPr/>
          <a:lstStyle/>
          <a:p>
            <a:r>
              <a:rPr lang="en-US" dirty="0" smtClean="0"/>
              <a:t>Value Created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2" y="1352283"/>
            <a:ext cx="8667482" cy="468908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Identifies trends not otherwise seen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Pinpoint what days need attention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tem </a:t>
            </a:r>
            <a:r>
              <a:rPr lang="en-US" sz="2400" dirty="0"/>
              <a:t>q</a:t>
            </a:r>
            <a:r>
              <a:rPr lang="en-US" sz="2400" dirty="0" smtClean="0"/>
              <a:t>uality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P</a:t>
            </a:r>
            <a:r>
              <a:rPr lang="en-US" sz="2400" dirty="0" smtClean="0"/>
              <a:t>latform service Improvements</a:t>
            </a:r>
          </a:p>
          <a:p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72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Group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</a:t>
            </a:r>
            <a:r>
              <a:rPr lang="en-US" smtClean="0"/>
              <a:t>jmsconsultinggroup.weebly.com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148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J.P. Fitzgerald’s</vt:lpstr>
      <vt:lpstr>Company History</vt:lpstr>
      <vt:lpstr>Operations</vt:lpstr>
      <vt:lpstr>J.P.’S Dining Rooms 2017</vt:lpstr>
      <vt:lpstr>Creating Business Value</vt:lpstr>
      <vt:lpstr>Front of House Implications</vt:lpstr>
      <vt:lpstr>Value Created</vt:lpstr>
      <vt:lpstr>Link to Group Website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J.P. Fitzgerald’s</dc:title>
  <dc:creator>user</dc:creator>
  <cp:lastModifiedBy>O'Hare, Michael</cp:lastModifiedBy>
  <cp:revision>11</cp:revision>
  <dcterms:created xsi:type="dcterms:W3CDTF">2017-05-10T16:23:34Z</dcterms:created>
  <dcterms:modified xsi:type="dcterms:W3CDTF">2017-05-12T16:47:48Z</dcterms:modified>
</cp:coreProperties>
</file>